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>
        <p:scale>
          <a:sx n="66" d="100"/>
          <a:sy n="66" d="100"/>
        </p:scale>
        <p:origin x="142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39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8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6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1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08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2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54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73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86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01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C8FCA-FF42-435F-80AC-E106EEE1492F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F9417-C2A7-4761-A714-A693E2B10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1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Space Sim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32062"/>
          </a:xfrm>
        </p:spPr>
        <p:txBody>
          <a:bodyPr/>
          <a:lstStyle/>
          <a:p>
            <a:r>
              <a:rPr lang="ru-RU" dirty="0" smtClean="0"/>
              <a:t>Выполнил: </a:t>
            </a:r>
            <a:r>
              <a:rPr lang="ru-RU" dirty="0" err="1" smtClean="0"/>
              <a:t>Харлапенко</a:t>
            </a:r>
            <a:r>
              <a:rPr lang="ru-RU" dirty="0" smtClean="0"/>
              <a:t> Дмитрий 10-4</a:t>
            </a:r>
          </a:p>
          <a:p>
            <a:r>
              <a:rPr lang="ru-RU" dirty="0" smtClean="0"/>
              <a:t>Руководители: </a:t>
            </a:r>
            <a:r>
              <a:rPr lang="ru-RU" dirty="0" err="1" smtClean="0"/>
              <a:t>Лянгузов</a:t>
            </a:r>
            <a:r>
              <a:rPr lang="ru-RU" dirty="0" smtClean="0"/>
              <a:t> Федор Андреевич, </a:t>
            </a:r>
          </a:p>
          <a:p>
            <a:r>
              <a:rPr lang="ru-RU" dirty="0" smtClean="0"/>
              <a:t>Тимофеев Александр Сергеевич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66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Космический симулятор</a:t>
            </a:r>
          </a:p>
          <a:p>
            <a:r>
              <a:rPr lang="ru-RU" dirty="0" smtClean="0"/>
              <a:t>Реализованные возможности:</a:t>
            </a:r>
          </a:p>
          <a:p>
            <a:pPr lvl="1"/>
            <a:r>
              <a:rPr lang="ru-RU" dirty="0" smtClean="0"/>
              <a:t>Симуляция притяжения и отображение траектории</a:t>
            </a:r>
          </a:p>
          <a:p>
            <a:pPr lvl="1"/>
            <a:r>
              <a:rPr lang="ru-RU" dirty="0" smtClean="0"/>
              <a:t>Зависимость цвета излучения от температуры</a:t>
            </a:r>
          </a:p>
          <a:p>
            <a:pPr lvl="1"/>
            <a:r>
              <a:rPr lang="ru-RU" dirty="0" smtClean="0"/>
              <a:t>Простейшая обработка столкновений (изменение массы, уничтожение тел, отображение точки касания)</a:t>
            </a:r>
          </a:p>
          <a:p>
            <a:pPr lvl="1"/>
            <a:r>
              <a:rPr lang="ru-RU" dirty="0" smtClean="0"/>
              <a:t>Управление камерой и скоростью симуляции</a:t>
            </a:r>
          </a:p>
          <a:p>
            <a:r>
              <a:rPr lang="ru-RU" dirty="0" smtClean="0"/>
              <a:t>Запланированные:</a:t>
            </a:r>
          </a:p>
          <a:p>
            <a:pPr lvl="1"/>
            <a:r>
              <a:rPr lang="ru-RU" dirty="0" smtClean="0"/>
              <a:t>Разрушение объектов и реалистичные столкновения</a:t>
            </a:r>
          </a:p>
          <a:p>
            <a:pPr lvl="1"/>
            <a:r>
              <a:rPr lang="ru-RU" dirty="0" smtClean="0"/>
              <a:t>Охлаждение, нагревание при приближении к звездам и столкновениях</a:t>
            </a:r>
          </a:p>
          <a:p>
            <a:pPr lvl="1"/>
            <a:r>
              <a:rPr lang="ru-RU" dirty="0" smtClean="0"/>
              <a:t>Захват массы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Температура и траектории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7" b="3831"/>
          <a:stretch/>
        </p:blipFill>
        <p:spPr>
          <a:xfrm>
            <a:off x="838200" y="1990725"/>
            <a:ext cx="3429986" cy="1790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3904" b="4878"/>
          <a:stretch/>
        </p:blipFill>
        <p:spPr>
          <a:xfrm>
            <a:off x="838201" y="4012191"/>
            <a:ext cx="3429986" cy="17599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2711" b="4064"/>
          <a:stretch/>
        </p:blipFill>
        <p:spPr>
          <a:xfrm>
            <a:off x="4418933" y="1990725"/>
            <a:ext cx="7211089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Столкновения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776" b="4557"/>
          <a:stretch/>
        </p:blipFill>
        <p:spPr>
          <a:xfrm>
            <a:off x="838200" y="1828800"/>
            <a:ext cx="5467927" cy="2819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3800" b="4072"/>
          <a:stretch/>
        </p:blipFill>
        <p:spPr>
          <a:xfrm>
            <a:off x="5920214" y="3412671"/>
            <a:ext cx="5433586" cy="2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0952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73</Words>
  <Application>Microsoft Office PowerPoint</Application>
  <PresentationFormat>Широкоэкранный</PresentationFormat>
  <Paragraphs>17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Space Sim</vt:lpstr>
      <vt:lpstr>Описание</vt:lpstr>
      <vt:lpstr>Температура и траектории</vt:lpstr>
      <vt:lpstr>Столкновения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Sim</dc:title>
  <dc:creator>admin</dc:creator>
  <cp:lastModifiedBy>admin</cp:lastModifiedBy>
  <cp:revision>4</cp:revision>
  <dcterms:created xsi:type="dcterms:W3CDTF">2018-04-18T11:06:39Z</dcterms:created>
  <dcterms:modified xsi:type="dcterms:W3CDTF">2018-04-18T12:04:11Z</dcterms:modified>
</cp:coreProperties>
</file>